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F0AB-F930-4CE8-99FC-181A0D2A116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5F7E-CA73-4B8A-ADA8-E7AD8E28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0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F0AB-F930-4CE8-99FC-181A0D2A116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5F7E-CA73-4B8A-ADA8-E7AD8E28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F0AB-F930-4CE8-99FC-181A0D2A116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5F7E-CA73-4B8A-ADA8-E7AD8E28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6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F0AB-F930-4CE8-99FC-181A0D2A116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5F7E-CA73-4B8A-ADA8-E7AD8E28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31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F0AB-F930-4CE8-99FC-181A0D2A116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5F7E-CA73-4B8A-ADA8-E7AD8E28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F0AB-F930-4CE8-99FC-181A0D2A116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5F7E-CA73-4B8A-ADA8-E7AD8E28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8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F0AB-F930-4CE8-99FC-181A0D2A116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5F7E-CA73-4B8A-ADA8-E7AD8E28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8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F0AB-F930-4CE8-99FC-181A0D2A116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5F7E-CA73-4B8A-ADA8-E7AD8E28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4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F0AB-F930-4CE8-99FC-181A0D2A116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5F7E-CA73-4B8A-ADA8-E7AD8E28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9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F0AB-F930-4CE8-99FC-181A0D2A116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5F7E-CA73-4B8A-ADA8-E7AD8E28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2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F0AB-F930-4CE8-99FC-181A0D2A116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5F7E-CA73-4B8A-ADA8-E7AD8E28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2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F0AB-F930-4CE8-99FC-181A0D2A116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05F7E-CA73-4B8A-ADA8-E7AD8E28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9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310097"/>
            <a:ext cx="6705600" cy="638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840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22"/>
          <a:stretch/>
        </p:blipFill>
        <p:spPr>
          <a:xfrm>
            <a:off x="762000" y="76200"/>
            <a:ext cx="7848599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17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eportfolios.ithaca.edu/mquirk1/docs/ResearchPaperOutline.pn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1" t="7997" r="4211" b="7154"/>
          <a:stretch/>
        </p:blipFill>
        <p:spPr bwMode="auto">
          <a:xfrm>
            <a:off x="304800" y="152400"/>
            <a:ext cx="8839200" cy="655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4656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veloping a Thesis Statement Graphic Organizer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53"/>
          <a:stretch/>
        </p:blipFill>
        <p:spPr>
          <a:xfrm>
            <a:off x="1676400" y="228601"/>
            <a:ext cx="5991561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065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librarian</dc:creator>
  <cp:lastModifiedBy>librarian</cp:lastModifiedBy>
  <cp:revision>4</cp:revision>
  <dcterms:created xsi:type="dcterms:W3CDTF">2014-01-10T15:57:30Z</dcterms:created>
  <dcterms:modified xsi:type="dcterms:W3CDTF">2014-01-13T13:01:18Z</dcterms:modified>
</cp:coreProperties>
</file>